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849" r:id="rId6"/>
    <p:sldId id="3844" r:id="rId7"/>
    <p:sldId id="3852" r:id="rId8"/>
    <p:sldId id="3850" r:id="rId9"/>
    <p:sldId id="3851" r:id="rId10"/>
    <p:sldId id="384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4694" autoAdjust="0"/>
  </p:normalViewPr>
  <p:slideViewPr>
    <p:cSldViewPr snapToGrid="0">
      <p:cViewPr varScale="1">
        <p:scale>
          <a:sx n="78" d="100"/>
          <a:sy n="78" d="100"/>
        </p:scale>
        <p:origin x="126" y="354"/>
      </p:cViewPr>
      <p:guideLst/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961A26-47A2-42D1-BA69-E244AC879EA3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FF0ACF-1E49-4681-B673-D5A3D5C856EE}">
      <dgm:prSet/>
      <dgm:spPr/>
      <dgm:t>
        <a:bodyPr/>
        <a:lstStyle/>
        <a:p>
          <a:r>
            <a:rPr lang="en-US"/>
            <a:t>SIA WEBSITE for Programs</a:t>
          </a:r>
        </a:p>
      </dgm:t>
    </dgm:pt>
    <dgm:pt modelId="{8E635AFF-59DC-4B78-B552-E97C4CCEE02F}" type="parTrans" cxnId="{7F1C9A0F-7C68-439E-A8D8-4CA51A6F5844}">
      <dgm:prSet/>
      <dgm:spPr/>
      <dgm:t>
        <a:bodyPr/>
        <a:lstStyle/>
        <a:p>
          <a:endParaRPr lang="en-US"/>
        </a:p>
      </dgm:t>
    </dgm:pt>
    <dgm:pt modelId="{F1C0289C-191E-474B-A243-77B8E61DA90D}" type="sibTrans" cxnId="{7F1C9A0F-7C68-439E-A8D8-4CA51A6F5844}">
      <dgm:prSet/>
      <dgm:spPr/>
      <dgm:t>
        <a:bodyPr/>
        <a:lstStyle/>
        <a:p>
          <a:endParaRPr lang="en-US"/>
        </a:p>
      </dgm:t>
    </dgm:pt>
    <dgm:pt modelId="{9BE30EB5-EE2B-43B1-8214-1A4402820194}">
      <dgm:prSet/>
      <dgm:spPr/>
      <dgm:t>
        <a:bodyPr/>
        <a:lstStyle/>
        <a:p>
          <a:r>
            <a:rPr lang="en-US"/>
            <a:t>Live Your Dream</a:t>
          </a:r>
        </a:p>
      </dgm:t>
    </dgm:pt>
    <dgm:pt modelId="{E17D4943-FF12-4833-9E61-2C9DD0ADB8B2}" type="parTrans" cxnId="{EB0A99F4-4AE2-46C8-B569-175DD83CF6AB}">
      <dgm:prSet/>
      <dgm:spPr/>
      <dgm:t>
        <a:bodyPr/>
        <a:lstStyle/>
        <a:p>
          <a:endParaRPr lang="en-US"/>
        </a:p>
      </dgm:t>
    </dgm:pt>
    <dgm:pt modelId="{1B7ED7DE-225A-49CD-B035-15435F249F19}" type="sibTrans" cxnId="{EB0A99F4-4AE2-46C8-B569-175DD83CF6AB}">
      <dgm:prSet/>
      <dgm:spPr/>
      <dgm:t>
        <a:bodyPr/>
        <a:lstStyle/>
        <a:p>
          <a:endParaRPr lang="en-US"/>
        </a:p>
      </dgm:t>
    </dgm:pt>
    <dgm:pt modelId="{B64224A2-A05E-40D8-A686-B61439B22218}">
      <dgm:prSet/>
      <dgm:spPr/>
      <dgm:t>
        <a:bodyPr/>
        <a:lstStyle/>
        <a:p>
          <a:r>
            <a:rPr lang="en-US"/>
            <a:t>Dream It Be It</a:t>
          </a:r>
        </a:p>
      </dgm:t>
    </dgm:pt>
    <dgm:pt modelId="{17DBF9F4-409C-4426-94B3-6D5BD5E5EC8B}" type="parTrans" cxnId="{6FA59E43-D3A1-498E-8F0A-782EB2912347}">
      <dgm:prSet/>
      <dgm:spPr/>
      <dgm:t>
        <a:bodyPr/>
        <a:lstStyle/>
        <a:p>
          <a:endParaRPr lang="en-US"/>
        </a:p>
      </dgm:t>
    </dgm:pt>
    <dgm:pt modelId="{7300382E-E6BF-4153-855B-9896D411C666}" type="sibTrans" cxnId="{6FA59E43-D3A1-498E-8F0A-782EB2912347}">
      <dgm:prSet/>
      <dgm:spPr/>
      <dgm:t>
        <a:bodyPr/>
        <a:lstStyle/>
        <a:p>
          <a:endParaRPr lang="en-US"/>
        </a:p>
      </dgm:t>
    </dgm:pt>
    <dgm:pt modelId="{BD4EC906-744F-4FA8-97C5-B598867E3EB9}">
      <dgm:prSet/>
      <dgm:spPr/>
      <dgm:t>
        <a:bodyPr/>
        <a:lstStyle/>
        <a:p>
          <a:r>
            <a:rPr lang="en-US"/>
            <a:t>Big Goal Accelerator Projects</a:t>
          </a:r>
        </a:p>
      </dgm:t>
    </dgm:pt>
    <dgm:pt modelId="{829C234F-E455-440B-974D-A2B1FA81B99A}" type="parTrans" cxnId="{0601E374-2568-447B-99E3-D6E9AD4F5BB2}">
      <dgm:prSet/>
      <dgm:spPr/>
      <dgm:t>
        <a:bodyPr/>
        <a:lstStyle/>
        <a:p>
          <a:endParaRPr lang="en-US"/>
        </a:p>
      </dgm:t>
    </dgm:pt>
    <dgm:pt modelId="{69325E1E-776F-4846-9CC1-5FEA7AE2CCE8}" type="sibTrans" cxnId="{0601E374-2568-447B-99E3-D6E9AD4F5BB2}">
      <dgm:prSet/>
      <dgm:spPr/>
      <dgm:t>
        <a:bodyPr/>
        <a:lstStyle/>
        <a:p>
          <a:endParaRPr lang="en-US"/>
        </a:p>
      </dgm:t>
    </dgm:pt>
    <dgm:pt modelId="{E600F912-A35D-4928-BDED-0BDD049F2C32}" type="pres">
      <dgm:prSet presAssocID="{23961A26-47A2-42D1-BA69-E244AC879EA3}" presName="linear" presStyleCnt="0">
        <dgm:presLayoutVars>
          <dgm:animLvl val="lvl"/>
          <dgm:resizeHandles val="exact"/>
        </dgm:presLayoutVars>
      </dgm:prSet>
      <dgm:spPr/>
    </dgm:pt>
    <dgm:pt modelId="{8BB8DAB1-20FF-44EF-B818-0D80361B2C80}" type="pres">
      <dgm:prSet presAssocID="{AAFF0ACF-1E49-4681-B673-D5A3D5C856E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A1660D8-7D19-4A80-BF3E-74F7F91DE53A}" type="pres">
      <dgm:prSet presAssocID="{F1C0289C-191E-474B-A243-77B8E61DA90D}" presName="spacer" presStyleCnt="0"/>
      <dgm:spPr/>
    </dgm:pt>
    <dgm:pt modelId="{5A4B2435-861D-4CFA-BC8D-51A27379DE5E}" type="pres">
      <dgm:prSet presAssocID="{9BE30EB5-EE2B-43B1-8214-1A440282019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F791C65-4447-45C6-8543-C5D4DA4C7736}" type="pres">
      <dgm:prSet presAssocID="{1B7ED7DE-225A-49CD-B035-15435F249F19}" presName="spacer" presStyleCnt="0"/>
      <dgm:spPr/>
    </dgm:pt>
    <dgm:pt modelId="{38F9908C-50CD-4DAB-8EDA-F3A764647514}" type="pres">
      <dgm:prSet presAssocID="{B64224A2-A05E-40D8-A686-B61439B222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5DF3B88-4954-4A4C-9EC8-DBD89249DFB1}" type="pres">
      <dgm:prSet presAssocID="{7300382E-E6BF-4153-855B-9896D411C666}" presName="spacer" presStyleCnt="0"/>
      <dgm:spPr/>
    </dgm:pt>
    <dgm:pt modelId="{B6E15F74-0951-40A2-82AC-65BE826B29A5}" type="pres">
      <dgm:prSet presAssocID="{BD4EC906-744F-4FA8-97C5-B598867E3EB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F1C9A0F-7C68-439E-A8D8-4CA51A6F5844}" srcId="{23961A26-47A2-42D1-BA69-E244AC879EA3}" destId="{AAFF0ACF-1E49-4681-B673-D5A3D5C856EE}" srcOrd="0" destOrd="0" parTransId="{8E635AFF-59DC-4B78-B552-E97C4CCEE02F}" sibTransId="{F1C0289C-191E-474B-A243-77B8E61DA90D}"/>
    <dgm:cxn modelId="{D8FC3012-F745-496F-B6B1-593B452FC507}" type="presOf" srcId="{23961A26-47A2-42D1-BA69-E244AC879EA3}" destId="{E600F912-A35D-4928-BDED-0BDD049F2C32}" srcOrd="0" destOrd="0" presId="urn:microsoft.com/office/officeart/2005/8/layout/vList2"/>
    <dgm:cxn modelId="{9D883731-4677-4743-B0BC-B300308D07D0}" type="presOf" srcId="{BD4EC906-744F-4FA8-97C5-B598867E3EB9}" destId="{B6E15F74-0951-40A2-82AC-65BE826B29A5}" srcOrd="0" destOrd="0" presId="urn:microsoft.com/office/officeart/2005/8/layout/vList2"/>
    <dgm:cxn modelId="{6FA59E43-D3A1-498E-8F0A-782EB2912347}" srcId="{23961A26-47A2-42D1-BA69-E244AC879EA3}" destId="{B64224A2-A05E-40D8-A686-B61439B22218}" srcOrd="2" destOrd="0" parTransId="{17DBF9F4-409C-4426-94B3-6D5BD5E5EC8B}" sibTransId="{7300382E-E6BF-4153-855B-9896D411C666}"/>
    <dgm:cxn modelId="{26782B4A-709C-4E64-9B62-5A7C921D04AE}" type="presOf" srcId="{9BE30EB5-EE2B-43B1-8214-1A4402820194}" destId="{5A4B2435-861D-4CFA-BC8D-51A27379DE5E}" srcOrd="0" destOrd="0" presId="urn:microsoft.com/office/officeart/2005/8/layout/vList2"/>
    <dgm:cxn modelId="{0601E374-2568-447B-99E3-D6E9AD4F5BB2}" srcId="{23961A26-47A2-42D1-BA69-E244AC879EA3}" destId="{BD4EC906-744F-4FA8-97C5-B598867E3EB9}" srcOrd="3" destOrd="0" parTransId="{829C234F-E455-440B-974D-A2B1FA81B99A}" sibTransId="{69325E1E-776F-4846-9CC1-5FEA7AE2CCE8}"/>
    <dgm:cxn modelId="{5CDA23A6-A737-447F-B3CA-6C07D44FA667}" type="presOf" srcId="{B64224A2-A05E-40D8-A686-B61439B22218}" destId="{38F9908C-50CD-4DAB-8EDA-F3A764647514}" srcOrd="0" destOrd="0" presId="urn:microsoft.com/office/officeart/2005/8/layout/vList2"/>
    <dgm:cxn modelId="{B2A4A1B9-39B0-4D63-A316-573EE0FAE10A}" type="presOf" srcId="{AAFF0ACF-1E49-4681-B673-D5A3D5C856EE}" destId="{8BB8DAB1-20FF-44EF-B818-0D80361B2C80}" srcOrd="0" destOrd="0" presId="urn:microsoft.com/office/officeart/2005/8/layout/vList2"/>
    <dgm:cxn modelId="{EB0A99F4-4AE2-46C8-B569-175DD83CF6AB}" srcId="{23961A26-47A2-42D1-BA69-E244AC879EA3}" destId="{9BE30EB5-EE2B-43B1-8214-1A4402820194}" srcOrd="1" destOrd="0" parTransId="{E17D4943-FF12-4833-9E61-2C9DD0ADB8B2}" sibTransId="{1B7ED7DE-225A-49CD-B035-15435F249F19}"/>
    <dgm:cxn modelId="{E6494EF9-8EB0-4D95-BF20-F479234D6543}" type="presParOf" srcId="{E600F912-A35D-4928-BDED-0BDD049F2C32}" destId="{8BB8DAB1-20FF-44EF-B818-0D80361B2C80}" srcOrd="0" destOrd="0" presId="urn:microsoft.com/office/officeart/2005/8/layout/vList2"/>
    <dgm:cxn modelId="{6E90346E-2F5C-41D5-8E33-FF2E78D896A5}" type="presParOf" srcId="{E600F912-A35D-4928-BDED-0BDD049F2C32}" destId="{2A1660D8-7D19-4A80-BF3E-74F7F91DE53A}" srcOrd="1" destOrd="0" presId="urn:microsoft.com/office/officeart/2005/8/layout/vList2"/>
    <dgm:cxn modelId="{0908A607-6A60-4CC4-87AA-A86C41F0D7B5}" type="presParOf" srcId="{E600F912-A35D-4928-BDED-0BDD049F2C32}" destId="{5A4B2435-861D-4CFA-BC8D-51A27379DE5E}" srcOrd="2" destOrd="0" presId="urn:microsoft.com/office/officeart/2005/8/layout/vList2"/>
    <dgm:cxn modelId="{1F0C504E-8079-4795-945F-FB0B6012379E}" type="presParOf" srcId="{E600F912-A35D-4928-BDED-0BDD049F2C32}" destId="{9F791C65-4447-45C6-8543-C5D4DA4C7736}" srcOrd="3" destOrd="0" presId="urn:microsoft.com/office/officeart/2005/8/layout/vList2"/>
    <dgm:cxn modelId="{72652EC8-93B6-4826-8E81-17BF3FC61A99}" type="presParOf" srcId="{E600F912-A35D-4928-BDED-0BDD049F2C32}" destId="{38F9908C-50CD-4DAB-8EDA-F3A764647514}" srcOrd="4" destOrd="0" presId="urn:microsoft.com/office/officeart/2005/8/layout/vList2"/>
    <dgm:cxn modelId="{50253D8D-9E90-4012-8305-05184B8420F4}" type="presParOf" srcId="{E600F912-A35D-4928-BDED-0BDD049F2C32}" destId="{A5DF3B88-4954-4A4C-9EC8-DBD89249DFB1}" srcOrd="5" destOrd="0" presId="urn:microsoft.com/office/officeart/2005/8/layout/vList2"/>
    <dgm:cxn modelId="{80001CDF-F947-4D88-B42A-D1DC47E09651}" type="presParOf" srcId="{E600F912-A35D-4928-BDED-0BDD049F2C32}" destId="{B6E15F74-0951-40A2-82AC-65BE826B29A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DAB1-20FF-44EF-B818-0D80361B2C80}">
      <dsp:nvSpPr>
        <dsp:cNvPr id="0" name=""/>
        <dsp:cNvSpPr/>
      </dsp:nvSpPr>
      <dsp:spPr>
        <a:xfrm>
          <a:off x="0" y="35919"/>
          <a:ext cx="5552091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SIA WEBSITE for Programs</a:t>
          </a:r>
        </a:p>
      </dsp:txBody>
      <dsp:txXfrm>
        <a:off x="65934" y="101853"/>
        <a:ext cx="5420223" cy="1218787"/>
      </dsp:txXfrm>
    </dsp:sp>
    <dsp:sp modelId="{5A4B2435-861D-4CFA-BC8D-51A27379DE5E}">
      <dsp:nvSpPr>
        <dsp:cNvPr id="0" name=""/>
        <dsp:cNvSpPr/>
      </dsp:nvSpPr>
      <dsp:spPr>
        <a:xfrm>
          <a:off x="0" y="1484494"/>
          <a:ext cx="5552091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Live Your Dream</a:t>
          </a:r>
        </a:p>
      </dsp:txBody>
      <dsp:txXfrm>
        <a:off x="65934" y="1550428"/>
        <a:ext cx="5420223" cy="1218787"/>
      </dsp:txXfrm>
    </dsp:sp>
    <dsp:sp modelId="{38F9908C-50CD-4DAB-8EDA-F3A764647514}">
      <dsp:nvSpPr>
        <dsp:cNvPr id="0" name=""/>
        <dsp:cNvSpPr/>
      </dsp:nvSpPr>
      <dsp:spPr>
        <a:xfrm>
          <a:off x="0" y="2933070"/>
          <a:ext cx="5552091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Dream It Be It</a:t>
          </a:r>
        </a:p>
      </dsp:txBody>
      <dsp:txXfrm>
        <a:off x="65934" y="2999004"/>
        <a:ext cx="5420223" cy="1218787"/>
      </dsp:txXfrm>
    </dsp:sp>
    <dsp:sp modelId="{B6E15F74-0951-40A2-82AC-65BE826B29A5}">
      <dsp:nvSpPr>
        <dsp:cNvPr id="0" name=""/>
        <dsp:cNvSpPr/>
      </dsp:nvSpPr>
      <dsp:spPr>
        <a:xfrm>
          <a:off x="0" y="4381645"/>
          <a:ext cx="5552091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Big Goal Accelerator Projects</a:t>
          </a:r>
        </a:p>
      </dsp:txBody>
      <dsp:txXfrm>
        <a:off x="65934" y="4447579"/>
        <a:ext cx="5420223" cy="1218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62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77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38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44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2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1800"/>
            </a:lvl2pPr>
            <a:lvl3pPr>
              <a:spcBef>
                <a:spcPts val="1000"/>
              </a:spcBef>
              <a:buClr>
                <a:schemeClr val="accent2"/>
              </a:buClr>
              <a:defRPr sz="1800"/>
            </a:lvl3pPr>
            <a:lvl4pPr>
              <a:spcBef>
                <a:spcPts val="1000"/>
              </a:spcBef>
              <a:buClr>
                <a:schemeClr val="accent2"/>
              </a:buClr>
              <a:defRPr sz="1800"/>
            </a:lvl4pPr>
            <a:lvl5pPr>
              <a:spcBef>
                <a:spcPts val="1000"/>
              </a:spcBef>
              <a:buClr>
                <a:schemeClr val="accent2"/>
              </a:buClr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sz="1800" dirty="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825625"/>
            <a:ext cx="10515600" cy="42976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941148"/>
            <a:ext cx="11182430" cy="4797821"/>
            <a:chOff x="489189" y="941148"/>
            <a:chExt cx="11182430" cy="47978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1D2D6A01-57CF-3C0B-968C-E5A8FD352320}"/>
                </a:ext>
              </a:extLst>
            </p:cNvPr>
            <p:cNvSpPr/>
            <p:nvPr userDrawn="1"/>
          </p:nvSpPr>
          <p:spPr>
            <a:xfrm rot="19809111">
              <a:off x="8683720" y="941148"/>
              <a:ext cx="2987899" cy="2987899"/>
            </a:xfrm>
            <a:prstGeom prst="arc">
              <a:avLst>
                <a:gd name="adj1" fmla="val 15817365"/>
                <a:gd name="adj2" fmla="val 1781380"/>
              </a:avLst>
            </a:prstGeom>
            <a:ln w="127000" cap="rnd">
              <a:solidFill>
                <a:schemeClr val="accent4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01708" y="554942"/>
            <a:ext cx="5552091" cy="576822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472974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38099"/>
            <a:ext cx="8012113" cy="428488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4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306314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3108958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1820" y="1816916"/>
            <a:ext cx="6698156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8" r:id="rId3"/>
    <p:sldLayoutId id="2147483650" r:id="rId4"/>
    <p:sldLayoutId id="2147483649" r:id="rId5"/>
    <p:sldLayoutId id="2147483662" r:id="rId6"/>
    <p:sldLayoutId id="2147483663" r:id="rId7"/>
    <p:sldLayoutId id="2147483652" r:id="rId8"/>
    <p:sldLayoutId id="2147483666" r:id="rId9"/>
    <p:sldLayoutId id="2147483664" r:id="rId10"/>
    <p:sldLayoutId id="2147483665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9648" y="2949738"/>
            <a:ext cx="8426118" cy="3217145"/>
          </a:xfrm>
          <a:noFill/>
        </p:spPr>
        <p:txBody>
          <a:bodyPr anchor="b">
            <a:noAutofit/>
          </a:bodyPr>
          <a:lstStyle/>
          <a:p>
            <a:br>
              <a:rPr lang="en-US" dirty="0"/>
            </a:br>
            <a:r>
              <a:rPr lang="en-US" dirty="0"/>
              <a:t>Alice Lubrecht</a:t>
            </a:r>
            <a:br>
              <a:rPr lang="en-US" dirty="0"/>
            </a:br>
            <a:r>
              <a:rPr lang="en-US" dirty="0"/>
              <a:t> NAR Programs Chair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Friday Evening</a:t>
            </a:r>
            <a:br>
              <a:rPr lang="en-US" dirty="0"/>
            </a:br>
            <a:r>
              <a:rPr lang="en-US" dirty="0"/>
              <a:t>2024 NAR Spring Conference</a:t>
            </a:r>
          </a:p>
        </p:txBody>
      </p:sp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181D-911C-1343-7267-E35AC86C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7" y="1119031"/>
            <a:ext cx="4384736" cy="4619938"/>
          </a:xfrm>
        </p:spPr>
        <p:txBody>
          <a:bodyPr anchor="ctr">
            <a:normAutofit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934AF4-DE9D-CE7C-6F52-88B93D51F1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281044"/>
              </p:ext>
            </p:extLst>
          </p:nvPr>
        </p:nvGraphicFramePr>
        <p:xfrm>
          <a:off x="5801708" y="554942"/>
          <a:ext cx="5552091" cy="5768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2072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034E89-1952-5288-08A0-70A4A73BE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 anchor="ctr">
            <a:normAutofit/>
          </a:bodyPr>
          <a:lstStyle/>
          <a:p>
            <a:r>
              <a:rPr lang="en-US" sz="3100"/>
              <a:t>https://www.soroptimist.org/for-clubs-and-members/program-resources/index.html</a:t>
            </a:r>
          </a:p>
        </p:txBody>
      </p:sp>
      <p:pic>
        <p:nvPicPr>
          <p:cNvPr id="4" name="Picture 3" descr="A screenshot of a website&#10;&#10;Description automatically generated">
            <a:extLst>
              <a:ext uri="{FF2B5EF4-FFF2-40B4-BE49-F238E27FC236}">
                <a16:creationId xmlns:a16="http://schemas.microsoft.com/office/drawing/2014/main" id="{F377C975-92F1-BFED-0D64-46A6487420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336" y="1297460"/>
            <a:ext cx="5843999" cy="36817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612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3CB3-2956-E8D2-C23D-A3BAA7295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>
            <a:normAutofit/>
          </a:bodyPr>
          <a:lstStyle/>
          <a:p>
            <a:r>
              <a:rPr lang="en-US"/>
              <a:t>Live Your Dream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CEBD4-35BF-26BB-D438-DA43EBD5E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Applications are online beginning August 1 each year and close on November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 club member must log into the portal to retrieve the applications and complete the reporting process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Promoting the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Awards, reporting and Media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555DDE-BE33-0338-BE48-3AD425A1E9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4" b="-4"/>
          <a:stretch/>
        </p:blipFill>
        <p:spPr>
          <a:xfrm>
            <a:off x="6413114" y="845068"/>
            <a:ext cx="5193792" cy="5193792"/>
          </a:xfrm>
          <a:prstGeom prst="ellipse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5288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3CB3-2956-E8D2-C23D-A3BAA7295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/>
              <a:t>Dream It Be 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CEBD4-35BF-26BB-D438-DA43EBD5E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Guidelines for Working with Teens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Recruiting participants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Curriculum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Reporting</a:t>
            </a:r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B35A554C-6254-5A8A-6C90-843783EC0A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896" y="2903795"/>
            <a:ext cx="5212080" cy="21239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9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3CB3-2956-E8D2-C23D-A3BAA7295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/>
              <a:t>Big Goal Accelerator Projects</a:t>
            </a: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B07ABD74-22A4-DFF6-BEC1-29F5061D5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19" y="1825625"/>
            <a:ext cx="2825724" cy="4297680"/>
          </a:xfrm>
          <a:prstGeom prst="rect">
            <a:avLst/>
          </a:prstGeom>
          <a:noFill/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FEECEBD4-35BF-26BB-D438-DA43EBD5EE89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Is the Project eligible?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Could you tweak an existing project?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Questions?  Workshop tomorrow afternoon will discuss this in further detail</a:t>
            </a:r>
          </a:p>
        </p:txBody>
      </p:sp>
    </p:spTree>
    <p:extLst>
      <p:ext uri="{BB962C8B-B14F-4D97-AF65-F5344CB8AC3E}">
        <p14:creationId xmlns:p14="http://schemas.microsoft.com/office/powerpoint/2010/main" val="75516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C361-0D7A-DC05-86B5-6DD77D32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  <a:noFill/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98EFF-197D-3136-70B9-7BBD30A48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5455" y="755171"/>
            <a:ext cx="4619937" cy="5315035"/>
          </a:xfrm>
          <a:noFill/>
        </p:spPr>
        <p:txBody>
          <a:bodyPr>
            <a:normAutofit/>
          </a:bodyPr>
          <a:lstStyle/>
          <a:p>
            <a:r>
              <a:rPr lang="en-US" dirty="0"/>
              <a:t>Alice Lubrecht</a:t>
            </a:r>
          </a:p>
          <a:p>
            <a:r>
              <a:rPr lang="en-US" dirty="0"/>
              <a:t>alicelubrecht@gmail.com</a:t>
            </a:r>
          </a:p>
        </p:txBody>
      </p:sp>
    </p:spTree>
    <p:extLst>
      <p:ext uri="{BB962C8B-B14F-4D97-AF65-F5344CB8AC3E}">
        <p14:creationId xmlns:p14="http://schemas.microsoft.com/office/powerpoint/2010/main" val="15624848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30005B-6102-4F3C-A26F-485DF1BF971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Shapes presentation</Template>
  <TotalTime>35</TotalTime>
  <Words>149</Words>
  <Application>Microsoft Office PowerPoint</Application>
  <PresentationFormat>Widescreen</PresentationFormat>
  <Paragraphs>33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Avenir Next LT Pro</vt:lpstr>
      <vt:lpstr>Avenir Next LT Pro Light</vt:lpstr>
      <vt:lpstr>Calibri</vt:lpstr>
      <vt:lpstr>Tw Cen MT</vt:lpstr>
      <vt:lpstr>Custom</vt:lpstr>
      <vt:lpstr> Alice Lubrecht  NAR Programs Chair  Friday Evening 2024 NAR Spring Conference</vt:lpstr>
      <vt:lpstr>Agenda</vt:lpstr>
      <vt:lpstr>https://www.soroptimist.org/for-clubs-and-members/program-resources/index.html</vt:lpstr>
      <vt:lpstr>Live Your Dream</vt:lpstr>
      <vt:lpstr>Dream It Be It</vt:lpstr>
      <vt:lpstr>Big Goal Accelerator Projects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Alice Lubrecht  NAR Programs Chair  Friday Evening 2024 NAR Spring Conference</dc:title>
  <dc:creator>Alice Lubrecht</dc:creator>
  <cp:lastModifiedBy>Alice Lubrecht</cp:lastModifiedBy>
  <cp:revision>2</cp:revision>
  <dcterms:created xsi:type="dcterms:W3CDTF">2024-04-09T19:05:59Z</dcterms:created>
  <dcterms:modified xsi:type="dcterms:W3CDTF">2024-04-09T19:41:30Z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